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78" r:id="rId35"/>
    <p:sldId id="379" r:id="rId36"/>
    <p:sldId id="381" r:id="rId37"/>
    <p:sldId id="380" r:id="rId38"/>
    <p:sldId id="373" r:id="rId39"/>
    <p:sldId id="387" r:id="rId40"/>
    <p:sldId id="26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Multi-objective optimization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75" y="1201764"/>
            <a:ext cx="1450487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vilfredo pare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62" y="1201764"/>
            <a:ext cx="1510633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448290C-6BEA-4829-8604-A4562F39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C43A9C-DDD2-4356-B471-E1AC39BBF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Same procedure as NSGA-II for non-dominated sorting</a:t>
            </a:r>
          </a:p>
          <a:p>
            <a:pPr lvl="1"/>
            <a:r>
              <a:rPr lang="en-US" dirty="0"/>
              <a:t>However, user specifies reference solutions/ “directions”</a:t>
            </a:r>
          </a:p>
          <a:p>
            <a:pPr lvl="1"/>
            <a:r>
              <a:rPr lang="en-US" dirty="0"/>
              <a:t>When candidate solutions need to be killed in a front</a:t>
            </a:r>
          </a:p>
          <a:p>
            <a:pPr lvl="1"/>
            <a:r>
              <a:rPr lang="en-US" dirty="0"/>
              <a:t>…start by keeping at least one per reference direction</a:t>
            </a:r>
          </a:p>
          <a:p>
            <a:pPr lvl="1"/>
            <a:r>
              <a:rPr lang="en-US" dirty="0"/>
              <a:t>The closest to the reference vector </a:t>
            </a:r>
          </a:p>
        </p:txBody>
      </p:sp>
      <p:pic>
        <p:nvPicPr>
          <p:cNvPr id="1026" name="Picture 2" descr="c1e1343c5c8847638ff236a1a990f366">
            <a:extLst>
              <a:ext uri="{FF2B5EF4-FFF2-40B4-BE49-F238E27FC236}">
                <a16:creationId xmlns:a16="http://schemas.microsoft.com/office/drawing/2014/main" id="{2E1EA820-F4AF-4B8D-8EFE-37447082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3761266"/>
            <a:ext cx="2451902" cy="23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6faed503474fc3ab8448ea81e27216">
            <a:extLst>
              <a:ext uri="{FF2B5EF4-FFF2-40B4-BE49-F238E27FC236}">
                <a16:creationId xmlns:a16="http://schemas.microsoft.com/office/drawing/2014/main" id="{7E2A277F-FF67-4F7F-860B-8FDA5D81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59" y="3761267"/>
            <a:ext cx="2548378" cy="23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7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</a:t>
            </a:r>
            <a:r>
              <a:rPr lang="en-US" i="1" dirty="0"/>
              <a:t>Multi-objective Optimization using Evolutionary Algorithms</a:t>
            </a:r>
            <a:r>
              <a:rPr lang="en-US" dirty="0"/>
              <a:t>, 2011</a:t>
            </a:r>
            <a:br>
              <a:rPr lang="en-US" dirty="0"/>
            </a:br>
            <a:r>
              <a:rPr lang="en-US" dirty="0"/>
              <a:t>- Deb &amp; Jain, </a:t>
            </a:r>
            <a:r>
              <a:rPr lang="en-US" i="1" dirty="0"/>
              <a:t>An Evolutionary Many-Objective Optimization Algorithm Using Reference-Point-Based Nondominated Sorting Approach, Part I: Solving Problems With Box Constraints</a:t>
            </a:r>
            <a:r>
              <a:rPr lang="en-US" dirty="0"/>
              <a:t>, 2013</a:t>
            </a:r>
            <a:endParaRPr lang="en-US" i="1" dirty="0"/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Grand écran</PresentationFormat>
  <Paragraphs>257</Paragraphs>
  <Slides>40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NSGA-III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58</cp:revision>
  <dcterms:created xsi:type="dcterms:W3CDTF">2020-06-05T13:14:31Z</dcterms:created>
  <dcterms:modified xsi:type="dcterms:W3CDTF">2023-07-09T20:28:49Z</dcterms:modified>
</cp:coreProperties>
</file>